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411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74"/>
  </p:normalViewPr>
  <p:slideViewPr>
    <p:cSldViewPr snapToGrid="0" snapToObjects="1">
      <p:cViewPr varScale="1">
        <p:scale>
          <a:sx n="131" d="100"/>
          <a:sy n="131" d="100"/>
        </p:scale>
        <p:origin x="37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2BC4D-903C-434A-B8F6-06A88BE50BC1}" type="datetimeFigureOut">
              <a:rPr lang="en-US" smtClean="0"/>
              <a:t>3/16/17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6E7FB-E13F-D343-B650-561202C5F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2096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2BC4D-903C-434A-B8F6-06A88BE50BC1}" type="datetimeFigureOut">
              <a:rPr lang="en-US" smtClean="0"/>
              <a:t>3/16/17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6E7FB-E13F-D343-B650-561202C5F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3196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2BC4D-903C-434A-B8F6-06A88BE50BC1}" type="datetimeFigureOut">
              <a:rPr lang="en-US" smtClean="0"/>
              <a:t>3/16/17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6E7FB-E13F-D343-B650-561202C5F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9873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2BC4D-903C-434A-B8F6-06A88BE50BC1}" type="datetimeFigureOut">
              <a:rPr lang="en-US" smtClean="0"/>
              <a:t>3/16/17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6E7FB-E13F-D343-B650-561202C5F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4711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2BC4D-903C-434A-B8F6-06A88BE50BC1}" type="datetimeFigureOut">
              <a:rPr lang="en-US" smtClean="0"/>
              <a:t>3/16/17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6E7FB-E13F-D343-B650-561202C5F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8939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2BC4D-903C-434A-B8F6-06A88BE50BC1}" type="datetimeFigureOut">
              <a:rPr lang="en-US" smtClean="0"/>
              <a:t>3/16/17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6E7FB-E13F-D343-B650-561202C5F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9391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2BC4D-903C-434A-B8F6-06A88BE50BC1}" type="datetimeFigureOut">
              <a:rPr lang="en-US" smtClean="0"/>
              <a:t>3/16/17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6E7FB-E13F-D343-B650-561202C5F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9943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2BC4D-903C-434A-B8F6-06A88BE50BC1}" type="datetimeFigureOut">
              <a:rPr lang="en-US" smtClean="0"/>
              <a:t>3/16/17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6E7FB-E13F-D343-B650-561202C5F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7038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2BC4D-903C-434A-B8F6-06A88BE50BC1}" type="datetimeFigureOut">
              <a:rPr lang="en-US" smtClean="0"/>
              <a:t>3/16/17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6E7FB-E13F-D343-B650-561202C5F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648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2BC4D-903C-434A-B8F6-06A88BE50BC1}" type="datetimeFigureOut">
              <a:rPr lang="en-US" smtClean="0"/>
              <a:t>3/16/17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6E7FB-E13F-D343-B650-561202C5F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1948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2BC4D-903C-434A-B8F6-06A88BE50BC1}" type="datetimeFigureOut">
              <a:rPr lang="en-US" smtClean="0"/>
              <a:t>3/16/17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6E7FB-E13F-D343-B650-561202C5F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337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52BC4D-903C-434A-B8F6-06A88BE50BC1}" type="datetimeFigureOut">
              <a:rPr lang="en-US" smtClean="0"/>
              <a:t>3/16/17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96E7FB-E13F-D343-B650-561202C5F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8070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7815678"/>
              </p:ext>
            </p:extLst>
          </p:nvPr>
        </p:nvGraphicFramePr>
        <p:xfrm>
          <a:off x="1237034" y="1572706"/>
          <a:ext cx="9834662" cy="285993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{2D5ABB26-0587-4C30-8999-92F81FD0307C}</a:tableStyleId>
              </a:tblPr>
              <a:tblGrid>
                <a:gridCol w="3047802"/>
                <a:gridCol w="3959002"/>
                <a:gridCol w="2827858"/>
              </a:tblGrid>
              <a:tr h="953310"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Salt Lake City </a:t>
                      </a:r>
                      <a:r>
                        <a:rPr lang="en-US" sz="2000" dirty="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Employees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95331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Name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41100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Position</a:t>
                      </a:r>
                      <a:endParaRPr lang="en-US" sz="2000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41100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Phone Number</a:t>
                      </a:r>
                      <a:endParaRPr lang="en-US" sz="2000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41100">
                        <a:alpha val="50196"/>
                      </a:srgbClr>
                    </a:solidFill>
                  </a:tcPr>
                </a:tc>
              </a:tr>
              <a:tr h="95331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David </a:t>
                      </a:r>
                      <a:r>
                        <a:rPr lang="en-US" sz="2000" dirty="0" err="1" smtClean="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Asay</a:t>
                      </a:r>
                      <a:endParaRPr lang="en-US" sz="2000" dirty="0"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Technician</a:t>
                      </a:r>
                      <a:endParaRPr lang="en-US" sz="2000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(385) 290-7157</a:t>
                      </a:r>
                      <a:r>
                        <a:rPr lang="en-US" sz="2000" dirty="0" smtClean="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 </a:t>
                      </a:r>
                      <a:endParaRPr lang="en-US" sz="2000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956194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15</Words>
  <Application>Microsoft Macintosh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Calibri</vt:lpstr>
      <vt:lpstr>Calibri Light</vt:lpstr>
      <vt:lpstr>Times New Roman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15.0031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Hans Madsen</dc:creator>
  <cp:lastModifiedBy>Hans Madsen</cp:lastModifiedBy>
  <cp:revision>1</cp:revision>
  <dcterms:created xsi:type="dcterms:W3CDTF">2017-03-16T18:46:01Z</dcterms:created>
  <dcterms:modified xsi:type="dcterms:W3CDTF">2017-03-16T18:48:44Z</dcterms:modified>
</cp:coreProperties>
</file>