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0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1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8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9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3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9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0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4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9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2BC4D-903C-434A-B8F6-06A88BE50BC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E7FB-E13F-D343-B650-561202C5F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15678"/>
              </p:ext>
            </p:extLst>
          </p:nvPr>
        </p:nvGraphicFramePr>
        <p:xfrm>
          <a:off x="1237034" y="1572706"/>
          <a:ext cx="9834662" cy="28599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3047802"/>
                <a:gridCol w="3959002"/>
                <a:gridCol w="2827858"/>
              </a:tblGrid>
              <a:tr h="95331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Salt Lake City </a:t>
                      </a: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Employees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3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11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Position</a:t>
                      </a:r>
                      <a:endParaRPr lang="en-US" sz="20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11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 Number</a:t>
                      </a:r>
                      <a:endParaRPr lang="en-US" sz="20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1100">
                        <a:alpha val="50196"/>
                      </a:srgbClr>
                    </a:solidFill>
                  </a:tcPr>
                </a:tc>
              </a:tr>
              <a:tr h="953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David </a:t>
                      </a:r>
                      <a:r>
                        <a:rPr lang="en-US" sz="2000" dirty="0" err="1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Asay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(385) 290-7157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20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61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Madsen</dc:creator>
  <cp:lastModifiedBy>Hans Madsen</cp:lastModifiedBy>
  <cp:revision>1</cp:revision>
  <dcterms:created xsi:type="dcterms:W3CDTF">2017-03-16T18:46:01Z</dcterms:created>
  <dcterms:modified xsi:type="dcterms:W3CDTF">2017-03-16T18:48:44Z</dcterms:modified>
</cp:coreProperties>
</file>