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9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0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3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3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1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2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4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6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3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8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15F5E-FC82-6C47-AD8A-C4F7E83C2AD1}" type="datetimeFigureOut">
              <a:rPr lang="en-US" smtClean="0"/>
              <a:t>3/16/17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DD350-E250-B449-B892-9D7F8127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4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827667"/>
              </p:ext>
            </p:extLst>
          </p:nvPr>
        </p:nvGraphicFramePr>
        <p:xfrm>
          <a:off x="1606594" y="1823664"/>
          <a:ext cx="9082356" cy="22720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814660"/>
                <a:gridCol w="3656156"/>
                <a:gridCol w="2611540"/>
              </a:tblGrid>
              <a:tr h="757352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Dallas</a:t>
                      </a:r>
                      <a:r>
                        <a:rPr lang="en-US" sz="2000" baseline="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Employees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Position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 </a:t>
                      </a: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Chase Sorensen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Technician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469-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664-9957</a:t>
                      </a: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130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Madsen</dc:creator>
  <cp:lastModifiedBy>Hans Madsen</cp:lastModifiedBy>
  <cp:revision>1</cp:revision>
  <dcterms:created xsi:type="dcterms:W3CDTF">2017-03-16T18:49:54Z</dcterms:created>
  <dcterms:modified xsi:type="dcterms:W3CDTF">2017-03-16T18:51:53Z</dcterms:modified>
</cp:coreProperties>
</file>