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25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5579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323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03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806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52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59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7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07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64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4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0D66E-455B-AD40-BBAE-0A8A921CB255}" type="datetimeFigureOut">
              <a:rPr lang="en-US" smtClean="0"/>
              <a:t>3/17/17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B425F-9FBA-4B44-B5B9-FFC85CA93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9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167655"/>
              </p:ext>
            </p:extLst>
          </p:nvPr>
        </p:nvGraphicFramePr>
        <p:xfrm>
          <a:off x="1674688" y="452064"/>
          <a:ext cx="9082356" cy="605881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2814660"/>
                <a:gridCol w="3656156"/>
                <a:gridCol w="2611540"/>
              </a:tblGrid>
              <a:tr h="757352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Eagle Employees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Position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Office Number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Brent Roberts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Owner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208-514-1289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Hans Madsen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Owner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208-350-6506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Dave Downey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 Manager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208-350-6396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Maddie Stone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Marketing &amp; Administration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208-350-6386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Reed </a:t>
                      </a:r>
                      <a:r>
                        <a:rPr lang="en-US" sz="2000" dirty="0" err="1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Wasem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Outside Sales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208-440-8351</a:t>
                      </a:r>
                      <a:r>
                        <a:rPr lang="en-US" sz="2000" dirty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7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Kip Roberts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Technician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208-972-1088</a:t>
                      </a:r>
                      <a:r>
                        <a:rPr lang="en-US" sz="2000" dirty="0" smtClean="0"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 </a:t>
                      </a:r>
                      <a:endParaRPr lang="en-US" sz="2000" dirty="0"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00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34</Words>
  <Application>Microsoft Macintosh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Madsen</dc:creator>
  <cp:lastModifiedBy>Hans Madsen</cp:lastModifiedBy>
  <cp:revision>4</cp:revision>
  <dcterms:created xsi:type="dcterms:W3CDTF">2017-03-16T18:23:35Z</dcterms:created>
  <dcterms:modified xsi:type="dcterms:W3CDTF">2017-03-17T18:55:18Z</dcterms:modified>
</cp:coreProperties>
</file>