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7FF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9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9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1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0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7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5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3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5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2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5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40138-1DF8-A945-9BDC-9CF784C7BCA2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AFD69-79A4-1044-973D-07D0AA5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13419"/>
              </p:ext>
            </p:extLst>
          </p:nvPr>
        </p:nvGraphicFramePr>
        <p:xfrm>
          <a:off x="1606594" y="1580473"/>
          <a:ext cx="9082356" cy="22720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814660"/>
                <a:gridCol w="3656156"/>
                <a:gridCol w="2611540"/>
              </a:tblGrid>
              <a:tr h="757352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Portland</a:t>
                      </a:r>
                      <a:r>
                        <a:rPr lang="en-US" sz="2000" baseline="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Employees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7FF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7FF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 </a:t>
                      </a: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7FF">
                        <a:alpha val="25882"/>
                      </a:srgbClr>
                    </a:solidFill>
                  </a:tcPr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Myles </a:t>
                      </a:r>
                      <a:r>
                        <a:rPr lang="en-US" sz="2000" dirty="0" err="1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Tarran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Technician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503-984-1654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8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Madsen</dc:creator>
  <cp:lastModifiedBy>Hans Madsen</cp:lastModifiedBy>
  <cp:revision>4</cp:revision>
  <dcterms:created xsi:type="dcterms:W3CDTF">2017-03-16T18:52:02Z</dcterms:created>
  <dcterms:modified xsi:type="dcterms:W3CDTF">2017-03-17T18:54:39Z</dcterms:modified>
</cp:coreProperties>
</file>