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37FF"/>
    <a:srgbClr val="D88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40138-1DF8-A945-9BDC-9CF784C7BCA2}" type="datetimeFigureOut">
              <a:rPr lang="en-US" smtClean="0"/>
              <a:t>3/17/17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AFD69-79A4-1044-973D-07D0AA5E2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396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40138-1DF8-A945-9BDC-9CF784C7BCA2}" type="datetimeFigureOut">
              <a:rPr lang="en-US" smtClean="0"/>
              <a:t>3/17/17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AFD69-79A4-1044-973D-07D0AA5E2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997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40138-1DF8-A945-9BDC-9CF784C7BCA2}" type="datetimeFigureOut">
              <a:rPr lang="en-US" smtClean="0"/>
              <a:t>3/17/17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AFD69-79A4-1044-973D-07D0AA5E2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611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40138-1DF8-A945-9BDC-9CF784C7BCA2}" type="datetimeFigureOut">
              <a:rPr lang="en-US" smtClean="0"/>
              <a:t>3/17/17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AFD69-79A4-1044-973D-07D0AA5E2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908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40138-1DF8-A945-9BDC-9CF784C7BCA2}" type="datetimeFigureOut">
              <a:rPr lang="en-US" smtClean="0"/>
              <a:t>3/17/17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AFD69-79A4-1044-973D-07D0AA5E2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74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40138-1DF8-A945-9BDC-9CF784C7BCA2}" type="datetimeFigureOut">
              <a:rPr lang="en-US" smtClean="0"/>
              <a:t>3/17/17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AFD69-79A4-1044-973D-07D0AA5E2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958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40138-1DF8-A945-9BDC-9CF784C7BCA2}" type="datetimeFigureOut">
              <a:rPr lang="en-US" smtClean="0"/>
              <a:t>3/17/17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AFD69-79A4-1044-973D-07D0AA5E2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36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40138-1DF8-A945-9BDC-9CF784C7BCA2}" type="datetimeFigureOut">
              <a:rPr lang="en-US" smtClean="0"/>
              <a:t>3/17/17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AFD69-79A4-1044-973D-07D0AA5E2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53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40138-1DF8-A945-9BDC-9CF784C7BCA2}" type="datetimeFigureOut">
              <a:rPr lang="en-US" smtClean="0"/>
              <a:t>3/17/17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AFD69-79A4-1044-973D-07D0AA5E2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427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40138-1DF8-A945-9BDC-9CF784C7BCA2}" type="datetimeFigureOut">
              <a:rPr lang="en-US" smtClean="0"/>
              <a:t>3/17/17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AFD69-79A4-1044-973D-07D0AA5E2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301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40138-1DF8-A945-9BDC-9CF784C7BCA2}" type="datetimeFigureOut">
              <a:rPr lang="en-US" smtClean="0"/>
              <a:t>3/17/17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AFD69-79A4-1044-973D-07D0AA5E2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056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40138-1DF8-A945-9BDC-9CF784C7BCA2}" type="datetimeFigureOut">
              <a:rPr lang="en-US" smtClean="0"/>
              <a:t>3/17/17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AFD69-79A4-1044-973D-07D0AA5E2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02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513419"/>
              </p:ext>
            </p:extLst>
          </p:nvPr>
        </p:nvGraphicFramePr>
        <p:xfrm>
          <a:off x="1606594" y="1580473"/>
          <a:ext cx="9082356" cy="227205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2814660"/>
                <a:gridCol w="3656156"/>
                <a:gridCol w="2611540"/>
              </a:tblGrid>
              <a:tr h="757352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Portland</a:t>
                      </a:r>
                      <a:r>
                        <a:rPr lang="en-US" sz="2000" baseline="0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Employees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57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Name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37FF">
                        <a:alpha val="2588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Position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37FF">
                        <a:alpha val="2588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Phone </a:t>
                      </a:r>
                      <a:r>
                        <a:rPr lang="en-US" sz="20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Number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37FF">
                        <a:alpha val="25882"/>
                      </a:srgbClr>
                    </a:solidFill>
                  </a:tcPr>
                </a:tc>
              </a:tr>
              <a:tr h="757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Myles </a:t>
                      </a:r>
                      <a:r>
                        <a:rPr lang="en-US" sz="2000" dirty="0" err="1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Tarran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Technician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503-984-1654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581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10</Words>
  <Application>Microsoft Macintosh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Madsen</dc:creator>
  <cp:lastModifiedBy>Hans Madsen</cp:lastModifiedBy>
  <cp:revision>4</cp:revision>
  <dcterms:created xsi:type="dcterms:W3CDTF">2017-03-16T18:52:02Z</dcterms:created>
  <dcterms:modified xsi:type="dcterms:W3CDTF">2017-03-17T18:54:39Z</dcterms:modified>
</cp:coreProperties>
</file>