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7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0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7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0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8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9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2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74D6F-5AC2-9D4F-AA5E-5F639721FD00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376F-DEF8-8B48-A4A4-93A9DFE1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0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58988"/>
              </p:ext>
            </p:extLst>
          </p:nvPr>
        </p:nvGraphicFramePr>
        <p:xfrm>
          <a:off x="1186776" y="739303"/>
          <a:ext cx="9834662" cy="4766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3047802"/>
                <a:gridCol w="3959002"/>
                <a:gridCol w="2827858"/>
              </a:tblGrid>
              <a:tr h="95331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Seattle 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Employees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 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Walker </a:t>
                      </a: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Tassin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206-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471-0387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Tye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Nelson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971-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806-7381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Adam </a:t>
                      </a: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Morrice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206-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471-2526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41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Madsen</dc:creator>
  <cp:lastModifiedBy>Hans Madsen</cp:lastModifiedBy>
  <cp:revision>1</cp:revision>
  <dcterms:created xsi:type="dcterms:W3CDTF">2017-03-16T18:42:37Z</dcterms:created>
  <dcterms:modified xsi:type="dcterms:W3CDTF">2017-03-16T18:45:42Z</dcterms:modified>
</cp:coreProperties>
</file>